
<file path=[Content_Types].xml><?xml version="1.0" encoding="utf-8"?>
<Types xmlns="http://schemas.openxmlformats.org/package/2006/content-types">
  <Default Extension="gif" ContentType="vide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7" r:id="rId39"/>
    <p:sldId id="298" r:id="rId40"/>
    <p:sldId id="296" r:id="rId41"/>
    <p:sldId id="299" r:id="rId42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86E8B3-5B9A-4534-93E7-63713DB46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75387A6-1F06-4961-A892-A21E69406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88AF7B-73E9-483D-8B17-481D4A2A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C331-8982-4617-8F4A-21FD78A2710E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7845AC-3AC1-4A51-A519-80BD34F01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5619C7-AD2A-416A-95A7-9827404B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5AEB-4D6D-4400-9772-4C83D597C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6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5B8272-FF60-4D01-BF7B-D562B1589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0B4395-DC2A-4725-8DFA-8FF8F6DEC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64F3A7-5393-42AC-B904-2096A837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C331-8982-4617-8F4A-21FD78A2710E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32336B-79CE-4C4B-AB7D-47EE92F1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AF6CF7-03F6-4818-B544-20A59B65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5AEB-4D6D-4400-9772-4C83D597C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80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881834F-0834-4B64-9D5B-B3368882E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069044-3F35-4BDE-ACFC-FA736B213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25C187-B525-4D39-8ABF-CDAB605DA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C331-8982-4617-8F4A-21FD78A2710E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6AE437-07FF-4BF6-A64E-CB84429B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1F9358-3A0B-496F-9B5E-A176225C2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5AEB-4D6D-4400-9772-4C83D597C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3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3E7B8F-18A9-4B38-85AE-AE97CCAF1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9332B9-3679-4703-9920-789BA52F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9D2198-4BFE-4B71-AE43-CE9F5423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C331-8982-4617-8F4A-21FD78A2710E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F0DF4B-03AF-4666-83F3-DC09B116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8F5171-3D9F-4674-8812-27A0F306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5AEB-4D6D-4400-9772-4C83D597C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6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FF0B76-B86D-456C-BAF7-D7E0FD49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7CA278-E19C-435C-977A-D16C4DE8D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93FF22-62AA-4AC8-A026-713B39E6D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C331-8982-4617-8F4A-21FD78A2710E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4F5F17-FDC2-4FDB-8A8B-0EB26705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ABA523-2810-4172-A8EA-716008BF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5AEB-4D6D-4400-9772-4C83D597C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69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B07B48-F4C2-4EBD-85EB-BA0EEE6BD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80D87E-3185-4292-B0CE-159BB138D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6E75350-4474-4A94-8C82-10A152393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8CC5DE-6C5A-4FB6-9267-FEAA613F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C331-8982-4617-8F4A-21FD78A2710E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1F9A63-499F-4447-A85E-CD3586252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E684F0-97F6-48DB-ABE6-8E598C52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5AEB-4D6D-4400-9772-4C83D597C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71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613121-C992-437B-9F26-7C2A4ACB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6F738B-C533-426F-9392-D30E3202C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8E2478-E89B-4B09-AB34-760B08E87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3A607B0-67FD-49AF-A5F5-1D60140B0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7F42E97-6574-4EE3-B409-5ED9E0671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62452B0-0B5F-45EC-9657-78F084A6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C331-8982-4617-8F4A-21FD78A2710E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AA4151C-7C79-4043-A612-AB39D173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EDA3288-9CDB-458E-8022-A27C7836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5AEB-4D6D-4400-9772-4C83D597C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04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5C0B89-61C6-41CF-9CA0-183C96CA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796C19-788D-4A5C-A2A2-BB78A843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C331-8982-4617-8F4A-21FD78A2710E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AAB0029-4310-423C-AD35-11999F668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289266-44EE-45B9-8F15-9B706C66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5AEB-4D6D-4400-9772-4C83D597C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26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3A94CF1-870C-4D18-9CCA-6D3F396B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C331-8982-4617-8F4A-21FD78A2710E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9347916-FDF8-4F7E-AEAB-45BA30AB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5875C7-DCEF-480B-A96A-E8FFDD4D5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5AEB-4D6D-4400-9772-4C83D597C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27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8353C6-2457-47FB-BD8F-07CDA330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372150-1050-4F91-818D-7A0BF0236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17C3BC6-E469-4111-A73E-EAC34E4E4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9254C3-6D6E-44A6-9D83-A7894DF8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C331-8982-4617-8F4A-21FD78A2710E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70DC79-69BD-451D-A880-9A8151B5D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EB1005-40F0-4E94-AD2A-B41FDD61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5AEB-4D6D-4400-9772-4C83D597C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37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E55EC-6772-4B73-87EC-15C384423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0FED5BF-3952-4504-8752-E9FA75C55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DA6A99-E2B9-4A21-859D-6FA0948CC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FC6A33-E531-496F-9439-F82427B9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C331-8982-4617-8F4A-21FD78A2710E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7CC5E0-F5CB-482C-8F62-5148CA84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31B8F5-33ED-48C9-9EA6-0D137461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5AEB-4D6D-4400-9772-4C83D597C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53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1046F5-2C41-4477-AE81-E4FA16D9E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7AB317-F8D5-41B1-A006-8DDB588FA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420C27-FF9F-4FB7-9701-D914EFD64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C331-8982-4617-8F4A-21FD78A2710E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97AB57-3299-40CB-8F3E-7DE93700F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5AACE5-6C41-4924-AFDF-8AFF0466E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55AEB-4D6D-4400-9772-4C83D597C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866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38.jp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">
            <a:extLst>
              <a:ext uri="{FF2B5EF4-FFF2-40B4-BE49-F238E27FC236}">
                <a16:creationId xmlns:a16="http://schemas.microsoft.com/office/drawing/2014/main" id="{81A36947-9207-411B-9EE9-048C8714C88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/>
          <a:stretch/>
        </p:blipFill>
        <p:spPr>
          <a:xfrm>
            <a:off x="1244601" y="0"/>
            <a:ext cx="9615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34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11">
            <a:extLst>
              <a:ext uri="{FF2B5EF4-FFF2-40B4-BE49-F238E27FC236}">
                <a16:creationId xmlns:a16="http://schemas.microsoft.com/office/drawing/2014/main" id="{3CA1DB5E-3251-467A-B8B2-28470EF693D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7"/>
          <a:stretch/>
        </p:blipFill>
        <p:spPr>
          <a:xfrm>
            <a:off x="1244600" y="0"/>
            <a:ext cx="9577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3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12">
            <a:extLst>
              <a:ext uri="{FF2B5EF4-FFF2-40B4-BE49-F238E27FC236}">
                <a16:creationId xmlns:a16="http://schemas.microsoft.com/office/drawing/2014/main" id="{F591CA96-B534-4032-99AD-D7B6901036D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"/>
          <a:stretch/>
        </p:blipFill>
        <p:spPr>
          <a:xfrm>
            <a:off x="1244600" y="0"/>
            <a:ext cx="959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8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13">
            <a:extLst>
              <a:ext uri="{FF2B5EF4-FFF2-40B4-BE49-F238E27FC236}">
                <a16:creationId xmlns:a16="http://schemas.microsoft.com/office/drawing/2014/main" id="{0F9FC48E-84D5-484A-AC88-C7566A98405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"/>
          <a:stretch/>
        </p:blipFill>
        <p:spPr>
          <a:xfrm>
            <a:off x="1244600" y="0"/>
            <a:ext cx="959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1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14">
            <a:extLst>
              <a:ext uri="{FF2B5EF4-FFF2-40B4-BE49-F238E27FC236}">
                <a16:creationId xmlns:a16="http://schemas.microsoft.com/office/drawing/2014/main" id="{B7593759-4BDB-4DCD-A774-58C6CC1BFE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6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15">
            <a:extLst>
              <a:ext uri="{FF2B5EF4-FFF2-40B4-BE49-F238E27FC236}">
                <a16:creationId xmlns:a16="http://schemas.microsoft.com/office/drawing/2014/main" id="{F2A18B07-648F-44B6-B7F5-CDFA402E70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16">
            <a:extLst>
              <a:ext uri="{FF2B5EF4-FFF2-40B4-BE49-F238E27FC236}">
                <a16:creationId xmlns:a16="http://schemas.microsoft.com/office/drawing/2014/main" id="{0586F159-C0D9-45C4-B88F-AA158C7D67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99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17">
            <a:extLst>
              <a:ext uri="{FF2B5EF4-FFF2-40B4-BE49-F238E27FC236}">
                <a16:creationId xmlns:a16="http://schemas.microsoft.com/office/drawing/2014/main" id="{4980A4E8-59BC-4643-B096-4C90BFB7EA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86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18">
            <a:extLst>
              <a:ext uri="{FF2B5EF4-FFF2-40B4-BE49-F238E27FC236}">
                <a16:creationId xmlns:a16="http://schemas.microsoft.com/office/drawing/2014/main" id="{C9DD20A2-84F0-48D6-BBB6-0156395E04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86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19">
            <a:extLst>
              <a:ext uri="{FF2B5EF4-FFF2-40B4-BE49-F238E27FC236}">
                <a16:creationId xmlns:a16="http://schemas.microsoft.com/office/drawing/2014/main" id="{670BDC9A-C61C-4534-9A5B-9828CC18A2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5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21">
            <a:extLst>
              <a:ext uri="{FF2B5EF4-FFF2-40B4-BE49-F238E27FC236}">
                <a16:creationId xmlns:a16="http://schemas.microsoft.com/office/drawing/2014/main" id="{455E5A43-5105-4CC3-A816-53424AD1F1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8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2">
            <a:extLst>
              <a:ext uri="{FF2B5EF4-FFF2-40B4-BE49-F238E27FC236}">
                <a16:creationId xmlns:a16="http://schemas.microsoft.com/office/drawing/2014/main" id="{9865344F-DC0F-4BCA-ACEC-8C7CBAB5472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"/>
          <a:stretch/>
        </p:blipFill>
        <p:spPr>
          <a:xfrm>
            <a:off x="1244600" y="0"/>
            <a:ext cx="9624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41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22">
            <a:extLst>
              <a:ext uri="{FF2B5EF4-FFF2-40B4-BE49-F238E27FC236}">
                <a16:creationId xmlns:a16="http://schemas.microsoft.com/office/drawing/2014/main" id="{657CD054-1144-41AB-BFEF-012ADDBD9D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46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23">
            <a:extLst>
              <a:ext uri="{FF2B5EF4-FFF2-40B4-BE49-F238E27FC236}">
                <a16:creationId xmlns:a16="http://schemas.microsoft.com/office/drawing/2014/main" id="{D054075E-B64F-42B6-8A34-1AE200B47B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16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24">
            <a:extLst>
              <a:ext uri="{FF2B5EF4-FFF2-40B4-BE49-F238E27FC236}">
                <a16:creationId xmlns:a16="http://schemas.microsoft.com/office/drawing/2014/main" id="{CC75B12C-4852-4CDA-86C8-EBF90BF56B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6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25">
            <a:extLst>
              <a:ext uri="{FF2B5EF4-FFF2-40B4-BE49-F238E27FC236}">
                <a16:creationId xmlns:a16="http://schemas.microsoft.com/office/drawing/2014/main" id="{521BF23D-C6B0-4795-AF36-2503522B9E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54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26">
            <a:extLst>
              <a:ext uri="{FF2B5EF4-FFF2-40B4-BE49-F238E27FC236}">
                <a16:creationId xmlns:a16="http://schemas.microsoft.com/office/drawing/2014/main" id="{CC34DBFF-3DB6-49EE-B199-5369A12D57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78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27">
            <a:extLst>
              <a:ext uri="{FF2B5EF4-FFF2-40B4-BE49-F238E27FC236}">
                <a16:creationId xmlns:a16="http://schemas.microsoft.com/office/drawing/2014/main" id="{AE9471C0-8C87-4200-866B-CAF9BD2FBD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42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28">
            <a:extLst>
              <a:ext uri="{FF2B5EF4-FFF2-40B4-BE49-F238E27FC236}">
                <a16:creationId xmlns:a16="http://schemas.microsoft.com/office/drawing/2014/main" id="{39B15633-6DE2-45B9-ACD8-3F31C00841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32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29">
            <a:extLst>
              <a:ext uri="{FF2B5EF4-FFF2-40B4-BE49-F238E27FC236}">
                <a16:creationId xmlns:a16="http://schemas.microsoft.com/office/drawing/2014/main" id="{1425DEDB-1E65-4669-BE07-44F7371845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30">
            <a:extLst>
              <a:ext uri="{FF2B5EF4-FFF2-40B4-BE49-F238E27FC236}">
                <a16:creationId xmlns:a16="http://schemas.microsoft.com/office/drawing/2014/main" id="{31066EF0-0AC9-496D-B5A0-A92E038901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74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31">
            <a:extLst>
              <a:ext uri="{FF2B5EF4-FFF2-40B4-BE49-F238E27FC236}">
                <a16:creationId xmlns:a16="http://schemas.microsoft.com/office/drawing/2014/main" id="{90C5AC80-D541-4D28-AA62-2224206B1E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6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DEFDBAD-756A-4226-868B-DB8F7C1046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26887"/>
            <a:ext cx="9624505" cy="680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32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32">
            <a:extLst>
              <a:ext uri="{FF2B5EF4-FFF2-40B4-BE49-F238E27FC236}">
                <a16:creationId xmlns:a16="http://schemas.microsoft.com/office/drawing/2014/main" id="{FF05A7FE-6E8E-4D84-A579-15E2CC834E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22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33">
            <a:extLst>
              <a:ext uri="{FF2B5EF4-FFF2-40B4-BE49-F238E27FC236}">
                <a16:creationId xmlns:a16="http://schemas.microsoft.com/office/drawing/2014/main" id="{C4C6317A-C1A0-4EA6-A229-F2C088FF7B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15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34">
            <a:extLst>
              <a:ext uri="{FF2B5EF4-FFF2-40B4-BE49-F238E27FC236}">
                <a16:creationId xmlns:a16="http://schemas.microsoft.com/office/drawing/2014/main" id="{771B9830-B893-433C-AA7F-1AEB422311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25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35">
            <a:extLst>
              <a:ext uri="{FF2B5EF4-FFF2-40B4-BE49-F238E27FC236}">
                <a16:creationId xmlns:a16="http://schemas.microsoft.com/office/drawing/2014/main" id="{45C33A21-7A71-4A1B-9528-819130D439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  <p:pic>
        <p:nvPicPr>
          <p:cNvPr id="4" name="图片 3" descr="Google Urbanism - WWDC - Presentation 220">
            <a:extLst>
              <a:ext uri="{FF2B5EF4-FFF2-40B4-BE49-F238E27FC236}">
                <a16:creationId xmlns:a16="http://schemas.microsoft.com/office/drawing/2014/main" id="{2A79FE7C-407F-4BDD-9BF1-3F5E3BDB152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t="23780" r="18282" b="25636"/>
          <a:stretch/>
        </p:blipFill>
        <p:spPr>
          <a:xfrm rot="5400000">
            <a:off x="-802350" y="1818307"/>
            <a:ext cx="5837653" cy="334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2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36">
            <a:extLst>
              <a:ext uri="{FF2B5EF4-FFF2-40B4-BE49-F238E27FC236}">
                <a16:creationId xmlns:a16="http://schemas.microsoft.com/office/drawing/2014/main" id="{EFDDA9A9-0753-4505-86D2-056AB01B052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6"/>
          <a:stretch/>
        </p:blipFill>
        <p:spPr>
          <a:xfrm>
            <a:off x="1244601" y="0"/>
            <a:ext cx="9473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59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37">
            <a:extLst>
              <a:ext uri="{FF2B5EF4-FFF2-40B4-BE49-F238E27FC236}">
                <a16:creationId xmlns:a16="http://schemas.microsoft.com/office/drawing/2014/main" id="{A17F43E1-2E60-43A4-8E62-C9D61C0EE1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05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38">
            <a:extLst>
              <a:ext uri="{FF2B5EF4-FFF2-40B4-BE49-F238E27FC236}">
                <a16:creationId xmlns:a16="http://schemas.microsoft.com/office/drawing/2014/main" id="{41F56CD2-A20D-4143-B8C5-A416F6CBA49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"/>
          <a:stretch/>
        </p:blipFill>
        <p:spPr>
          <a:xfrm>
            <a:off x="1244601" y="0"/>
            <a:ext cx="9492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57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39">
            <a:extLst>
              <a:ext uri="{FF2B5EF4-FFF2-40B4-BE49-F238E27FC236}">
                <a16:creationId xmlns:a16="http://schemas.microsoft.com/office/drawing/2014/main" id="{54FAF9A4-D472-473A-ACD9-DA88CBC6219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8"/>
          <a:stretch/>
        </p:blipFill>
        <p:spPr>
          <a:xfrm>
            <a:off x="1244601" y="0"/>
            <a:ext cx="5080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28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ttF">
            <a:hlinkClick r:id="" action="ppaction://media"/>
            <a:extLst>
              <a:ext uri="{FF2B5EF4-FFF2-40B4-BE49-F238E27FC236}">
                <a16:creationId xmlns:a16="http://schemas.microsoft.com/office/drawing/2014/main" id="{0B72BBB6-DE98-4C95-9DE0-63BD97FBAA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7985" y="-4514"/>
            <a:ext cx="12611049" cy="6862513"/>
          </a:xfrm>
          <a:prstGeom prst="rect">
            <a:avLst/>
          </a:prstGeom>
        </p:spPr>
      </p:pic>
      <p:pic>
        <p:nvPicPr>
          <p:cNvPr id="4" name="图片 3" descr="Google Urbanism - WWDC - Presentation 239">
            <a:extLst>
              <a:ext uri="{FF2B5EF4-FFF2-40B4-BE49-F238E27FC236}">
                <a16:creationId xmlns:a16="http://schemas.microsoft.com/office/drawing/2014/main" id="{0006A92C-CA43-4C37-A9F4-B5B929F77D2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8"/>
          <a:stretch/>
        </p:blipFill>
        <p:spPr>
          <a:xfrm>
            <a:off x="1244601" y="0"/>
            <a:ext cx="5080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3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Google Urbanism - WWDC - Presentation 240">
            <a:extLst>
              <a:ext uri="{FF2B5EF4-FFF2-40B4-BE49-F238E27FC236}">
                <a16:creationId xmlns:a16="http://schemas.microsoft.com/office/drawing/2014/main" id="{CAFEAC48-A2EF-48FF-A824-F622F4043E7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"/>
          <a:stretch/>
        </p:blipFill>
        <p:spPr>
          <a:xfrm>
            <a:off x="1244600" y="0"/>
            <a:ext cx="959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3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5">
            <a:extLst>
              <a:ext uri="{FF2B5EF4-FFF2-40B4-BE49-F238E27FC236}">
                <a16:creationId xmlns:a16="http://schemas.microsoft.com/office/drawing/2014/main" id="{4A4E5A62-C4DB-496F-B9F5-314CF17C2BE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"/>
          <a:stretch/>
        </p:blipFill>
        <p:spPr>
          <a:xfrm>
            <a:off x="1244601" y="0"/>
            <a:ext cx="9633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35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40">
            <a:extLst>
              <a:ext uri="{FF2B5EF4-FFF2-40B4-BE49-F238E27FC236}">
                <a16:creationId xmlns:a16="http://schemas.microsoft.com/office/drawing/2014/main" id="{B1D73FD6-DE43-4F10-9EAA-0BFE9ADA46D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"/>
          <a:stretch/>
        </p:blipFill>
        <p:spPr>
          <a:xfrm>
            <a:off x="1244600" y="0"/>
            <a:ext cx="9596225" cy="6858000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96EE818-EFFA-4265-B269-6B43674C99D3}"/>
              </a:ext>
            </a:extLst>
          </p:cNvPr>
          <p:cNvCxnSpPr>
            <a:cxnSpLocks/>
          </p:cNvCxnSpPr>
          <p:nvPr/>
        </p:nvCxnSpPr>
        <p:spPr>
          <a:xfrm>
            <a:off x="8880049" y="2837468"/>
            <a:ext cx="166854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986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Google Urbanism - WWDC - Presentation 240">
            <a:extLst>
              <a:ext uri="{FF2B5EF4-FFF2-40B4-BE49-F238E27FC236}">
                <a16:creationId xmlns:a16="http://schemas.microsoft.com/office/drawing/2014/main" id="{B6A36B0B-12B6-4069-A9D2-2BE50D26320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9"/>
          <a:stretch/>
        </p:blipFill>
        <p:spPr>
          <a:xfrm>
            <a:off x="1244601" y="0"/>
            <a:ext cx="9586798" cy="685800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51ECE84-D9AA-4743-9176-4080B55E7E87}"/>
              </a:ext>
            </a:extLst>
          </p:cNvPr>
          <p:cNvCxnSpPr>
            <a:cxnSpLocks/>
          </p:cNvCxnSpPr>
          <p:nvPr/>
        </p:nvCxnSpPr>
        <p:spPr>
          <a:xfrm>
            <a:off x="6096000" y="3206684"/>
            <a:ext cx="166226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4460732-D453-43B2-A5C2-98F817BEED41}"/>
              </a:ext>
            </a:extLst>
          </p:cNvPr>
          <p:cNvCxnSpPr>
            <a:cxnSpLocks/>
          </p:cNvCxnSpPr>
          <p:nvPr/>
        </p:nvCxnSpPr>
        <p:spPr>
          <a:xfrm>
            <a:off x="8880049" y="2837468"/>
            <a:ext cx="166854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16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6">
            <a:extLst>
              <a:ext uri="{FF2B5EF4-FFF2-40B4-BE49-F238E27FC236}">
                <a16:creationId xmlns:a16="http://schemas.microsoft.com/office/drawing/2014/main" id="{6FCE643C-E23C-4631-AB50-FF1443C5C99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/>
          <a:stretch/>
        </p:blipFill>
        <p:spPr>
          <a:xfrm>
            <a:off x="1244601" y="0"/>
            <a:ext cx="9615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0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7">
            <a:extLst>
              <a:ext uri="{FF2B5EF4-FFF2-40B4-BE49-F238E27FC236}">
                <a16:creationId xmlns:a16="http://schemas.microsoft.com/office/drawing/2014/main" id="{BDEC1FFA-BC36-4AB7-9BC4-42907386F58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5"/>
          <a:stretch/>
        </p:blipFill>
        <p:spPr>
          <a:xfrm>
            <a:off x="1244601" y="0"/>
            <a:ext cx="9605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9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F001292-CE83-49B2-9541-9399101436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23" y="0"/>
            <a:ext cx="9700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4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9">
            <a:extLst>
              <a:ext uri="{FF2B5EF4-FFF2-40B4-BE49-F238E27FC236}">
                <a16:creationId xmlns:a16="http://schemas.microsoft.com/office/drawing/2014/main" id="{3CA4E3EB-71A7-492B-A2C8-0CB16B86B40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"/>
          <a:stretch/>
        </p:blipFill>
        <p:spPr>
          <a:xfrm>
            <a:off x="1244600" y="0"/>
            <a:ext cx="9624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9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oogle Urbanism - WWDC - Presentation 210">
            <a:extLst>
              <a:ext uri="{FF2B5EF4-FFF2-40B4-BE49-F238E27FC236}">
                <a16:creationId xmlns:a16="http://schemas.microsoft.com/office/drawing/2014/main" id="{3F148D22-5709-488F-914A-07BA32CCDA3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/>
          <a:stretch/>
        </p:blipFill>
        <p:spPr>
          <a:xfrm>
            <a:off x="1244601" y="0"/>
            <a:ext cx="9681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07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宽屏</PresentationFormat>
  <Paragraphs>0</Paragraphs>
  <Slides>41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10801</dc:creator>
  <cp:lastModifiedBy>10801</cp:lastModifiedBy>
  <cp:revision>5</cp:revision>
  <dcterms:created xsi:type="dcterms:W3CDTF">2018-11-20T14:35:37Z</dcterms:created>
  <dcterms:modified xsi:type="dcterms:W3CDTF">2018-11-20T16:18:27Z</dcterms:modified>
</cp:coreProperties>
</file>